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9" r:id="rId7"/>
    <p:sldId id="268" r:id="rId8"/>
    <p:sldId id="267" r:id="rId9"/>
    <p:sldId id="266" r:id="rId10"/>
    <p:sldId id="265" r:id="rId11"/>
    <p:sldId id="263" r:id="rId12"/>
    <p:sldId id="264" r:id="rId13"/>
    <p:sldId id="262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B656F-0693-455A-82A1-90E8B7070A25}" type="datetimeFigureOut">
              <a:rPr lang="ru-RU" smtClean="0"/>
              <a:pPr/>
              <a:t>20.07.2014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59AB6-D36B-410E-AF96-A8899C41B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-pesni.org/ww2/sovrem/Sovrem.php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16 из 1096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242264"/>
            <a:ext cx="7344816" cy="201622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Виртуальная  экскурсия в </a:t>
            </a:r>
            <a:br>
              <a:rPr lang="ru-RU" dirty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dirty="0">
                <a:solidFill>
                  <a:schemeClr val="bg1"/>
                </a:solidFill>
                <a:latin typeface="Book Antiqua" pitchFamily="18" charset="0"/>
              </a:rPr>
              <a:t>«Музей-заповедник «Сталинградская Битва»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949854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«ПАМЯТНИКИ СТАЛИНГРАДСКОЙ БИТВЫ»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760" y="0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Georgia" pitchFamily="18" charset="0"/>
              </a:rPr>
              <a:t>«Страницы истории»</a:t>
            </a:r>
          </a:p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Georgia" pitchFamily="18" charset="0"/>
              </a:rPr>
              <a:t>Медиа-проект «Мы помним! Мы гордимся!»</a:t>
            </a:r>
            <a:endParaRPr lang="ru-RU" sz="2800" b="1" dirty="0">
              <a:solidFill>
                <a:prstClr val="black"/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60849"/>
            <a:ext cx="9144000" cy="4797152"/>
          </a:xfrm>
        </p:spPr>
      </p:pic>
      <p:pic>
        <p:nvPicPr>
          <p:cNvPr id="6" name="Рисунок 5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2" y="4841476"/>
            <a:ext cx="3275857" cy="2016523"/>
          </a:xfrm>
          <a:prstGeom prst="rect">
            <a:avLst/>
          </a:prstGeom>
        </p:spPr>
      </p:pic>
      <p:pic>
        <p:nvPicPr>
          <p:cNvPr id="9" name="Рисунок 8" descr="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932040" cy="3048000"/>
          </a:xfrm>
          <a:prstGeom prst="rect">
            <a:avLst/>
          </a:prstGeom>
        </p:spPr>
      </p:pic>
      <p:pic>
        <p:nvPicPr>
          <p:cNvPr id="10" name="Рисунок 9" descr="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5825" y="0"/>
            <a:ext cx="4448175" cy="3068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868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Book Antiqua" pitchFamily="18" charset="0"/>
              </a:rPr>
              <a:t>Кители и награды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Book Antiqua" pitchFamily="18" charset="0"/>
              </a:rPr>
              <a:t>Г.К.Жукова, А.М.Василевского, М.С.Шумилова, </a:t>
            </a:r>
            <a:r>
              <a:rPr lang="ru-RU" sz="2000" b="1" dirty="0" err="1" smtClean="0">
                <a:solidFill>
                  <a:schemeClr val="bg1"/>
                </a:solidFill>
                <a:latin typeface="Book Antiqua" pitchFamily="18" charset="0"/>
              </a:rPr>
              <a:t>Ф.Н.Смехотворова</a:t>
            </a:r>
            <a:r>
              <a:rPr lang="ru-RU" sz="20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  <a:p>
            <a:endParaRPr lang="ru-RU" sz="2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2" y="4841476"/>
            <a:ext cx="3275857" cy="2016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9144000" cy="4653136"/>
          </a:xfrm>
        </p:spPr>
      </p:pic>
      <p:pic>
        <p:nvPicPr>
          <p:cNvPr id="7" name="Рисунок 6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37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2753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1" y="4293096"/>
            <a:ext cx="4166707" cy="2564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166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3203848" y="2901371"/>
            <a:ext cx="5936986" cy="3956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7667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4860032" y="4005113"/>
            <a:ext cx="4280802" cy="28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47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7667" cy="6858000"/>
          </a:xfrm>
        </p:spPr>
      </p:pic>
      <p:pic>
        <p:nvPicPr>
          <p:cNvPr id="10" name="Рисунок 9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2333625" cy="1762125"/>
          </a:xfrm>
          <a:prstGeom prst="rect">
            <a:avLst/>
          </a:prstGeom>
        </p:spPr>
      </p:pic>
      <p:pic>
        <p:nvPicPr>
          <p:cNvPr id="11" name="Рисунок 10" descr="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0"/>
            <a:ext cx="2133600" cy="1619250"/>
          </a:xfrm>
          <a:prstGeom prst="rect">
            <a:avLst/>
          </a:prstGeom>
        </p:spPr>
      </p:pic>
      <p:pic>
        <p:nvPicPr>
          <p:cNvPr id="12" name="Рисунок 11" descr="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24425"/>
            <a:ext cx="2552700" cy="1933575"/>
          </a:xfrm>
          <a:prstGeom prst="rect">
            <a:avLst/>
          </a:prstGeom>
        </p:spPr>
      </p:pic>
      <p:pic>
        <p:nvPicPr>
          <p:cNvPr id="13" name="Рисунок 12" descr="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7450" y="4991100"/>
            <a:ext cx="287655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36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2576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3239221" y="2924944"/>
            <a:ext cx="5901613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60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166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2" y="3777653"/>
            <a:ext cx="5004049" cy="30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423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6666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2" y="3777653"/>
            <a:ext cx="5004049" cy="30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01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65267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187624" y="2606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Навсегда сохранит наш народ память о величайшем в истории войн сражении у стен Сталинграда</a:t>
            </a:r>
          </a:p>
        </p:txBody>
      </p:sp>
      <p:sp>
        <p:nvSpPr>
          <p:cNvPr id="6" name="Rectangle 12"/>
          <p:cNvSpPr txBox="1">
            <a:spLocks noChangeArrowheads="1"/>
          </p:cNvSpPr>
          <p:nvPr/>
        </p:nvSpPr>
        <p:spPr>
          <a:xfrm>
            <a:off x="5105400" y="2204864"/>
            <a:ext cx="4038600" cy="45366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	Трава под березкой не смята –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Никто из земли не вставал.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Но как это нужно солдату,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Чтоб кто-то над ним горевал.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И плакал светло, как невеста,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И помнил – навеки, - как мать!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Ты тоже родился солдатом –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Тебе ли того не понять!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Ты тоже родился в России, –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В березовом, милом краю...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Теперь, где ни встретишь березу,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Ты вспомнишь березку мою, -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Ее молчаливые ветки,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Ее терпеливую грусть...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Растет в Волгограде березка...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Попробуй ее позабудь!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>
          <a:xfrm>
            <a:off x="0" y="1916832"/>
            <a:ext cx="4139952" cy="5289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Char char=""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Ты тоже родился в России,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Краю полевом и лесном.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У нас в каждой песне – береза,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Береза под каждым окном.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На каждой весенней полянке -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Их белый живой хоровод...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Но есть в Волгограде березка, –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Увидишь - и сердце замрет.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/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Ее привезли издалека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В края, где шумят ковыли.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Как трудно она привыкала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 огню Волгоградской земли!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Как долго она тосковала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О светлых лесах на Руси…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Лежат под березкой ребята,</a:t>
            </a:r>
            <a:b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Об этом у них расспроси.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98580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24" t="12683" r="19631" b="17835"/>
          <a:stretch/>
        </p:blipFill>
        <p:spPr bwMode="auto">
          <a:xfrm>
            <a:off x="1475656" y="1260126"/>
            <a:ext cx="6264303" cy="4043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 descr="Безимени-1.gif"/>
          <p:cNvPicPr>
            <a:picLocks noChangeAspect="1"/>
          </p:cNvPicPr>
          <p:nvPr/>
        </p:nvPicPr>
        <p:blipFill>
          <a:blip r:embed="rId4" cstate="print"/>
          <a:srcRect t="17981"/>
          <a:stretch>
            <a:fillRect/>
          </a:stretch>
        </p:blipFill>
        <p:spPr>
          <a:xfrm flipH="1">
            <a:off x="-2" y="3777653"/>
            <a:ext cx="5004049" cy="30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39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2" y="3777653"/>
            <a:ext cx="5004049" cy="30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22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7667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2" y="3777653"/>
            <a:ext cx="5004049" cy="30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60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0341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4751909" y="3933056"/>
            <a:ext cx="4388925" cy="29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5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7667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4283968" y="3621202"/>
            <a:ext cx="4856866" cy="323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17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8170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2" y="3777653"/>
            <a:ext cx="5004049" cy="30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01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7667" cy="6858000"/>
          </a:xfrm>
        </p:spPr>
      </p:pic>
    </p:spTree>
    <p:extLst>
      <p:ext uri="{BB962C8B-B14F-4D97-AF65-F5344CB8AC3E}">
        <p14:creationId xmlns:p14="http://schemas.microsoft.com/office/powerpoint/2010/main" xmlns="" val="17830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6163" cy="6858000"/>
          </a:xfrm>
        </p:spPr>
      </p:pic>
    </p:spTree>
    <p:extLst>
      <p:ext uri="{BB962C8B-B14F-4D97-AF65-F5344CB8AC3E}">
        <p14:creationId xmlns:p14="http://schemas.microsoft.com/office/powerpoint/2010/main" xmlns="" val="339306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7667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5724128" y="4580979"/>
            <a:ext cx="3416706" cy="227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04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Безимени-1.gif"/>
          <p:cNvPicPr>
            <a:picLocks noChangeAspect="1"/>
          </p:cNvPicPr>
          <p:nvPr/>
        </p:nvPicPr>
        <p:blipFill>
          <a:blip r:embed="rId3" cstate="print"/>
          <a:srcRect l="1380" t="23457"/>
          <a:stretch>
            <a:fillRect/>
          </a:stretch>
        </p:blipFill>
        <p:spPr>
          <a:xfrm>
            <a:off x="3995936" y="3861048"/>
            <a:ext cx="5144898" cy="2996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Музей-панорама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Сталинградская битва»</a:t>
            </a:r>
          </a:p>
        </p:txBody>
      </p:sp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9" y="1772816"/>
            <a:ext cx="9135061" cy="5085184"/>
          </a:xfrm>
          <a:prstGeom prst="rect">
            <a:avLst/>
          </a:prstGeo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0" y="4797152"/>
            <a:ext cx="3347864" cy="206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2646"/>
            <a:ext cx="9144000" cy="6615354"/>
          </a:xfrm>
          <a:prstGeom prst="rect">
            <a:avLst/>
          </a:prstGeo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5076056" y="4149080"/>
            <a:ext cx="4064778" cy="2708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753"/>
            <a:ext cx="9144000" cy="6862753"/>
          </a:xfrm>
        </p:spPr>
      </p:pic>
      <p:pic>
        <p:nvPicPr>
          <p:cNvPr id="7" name="Рисунок 6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5076056" y="4149080"/>
            <a:ext cx="4064778" cy="2708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46149"/>
            <a:ext cx="9144000" cy="6511852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5076056" y="4149080"/>
            <a:ext cx="4064778" cy="2708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753"/>
            <a:ext cx="9144000" cy="6862753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t="17981"/>
          <a:stretch>
            <a:fillRect/>
          </a:stretch>
        </p:blipFill>
        <p:spPr>
          <a:xfrm flipH="1">
            <a:off x="-1" y="4293096"/>
            <a:ext cx="4166707" cy="2564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667" cy="6858000"/>
          </a:xfrm>
        </p:spPr>
      </p:pic>
      <p:pic>
        <p:nvPicPr>
          <p:cNvPr id="5" name="Рисунок 4" descr="Безимени-1.gif"/>
          <p:cNvPicPr>
            <a:picLocks noChangeAspect="1"/>
          </p:cNvPicPr>
          <p:nvPr/>
        </p:nvPicPr>
        <p:blipFill>
          <a:blip r:embed="rId3" cstate="print"/>
          <a:srcRect l="1741" t="2574"/>
          <a:stretch>
            <a:fillRect/>
          </a:stretch>
        </p:blipFill>
        <p:spPr>
          <a:xfrm>
            <a:off x="5508104" y="4437013"/>
            <a:ext cx="3632730" cy="2420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46</Words>
  <Application>Microsoft Office PowerPoint</Application>
  <PresentationFormat>Экран (4:3)</PresentationFormat>
  <Paragraphs>10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Виртуальная  экскурсия в  «Музей-заповедник «Сталинградская Битва» </vt:lpstr>
      <vt:lpstr>Слайд 2</vt:lpstr>
      <vt:lpstr>Слайд 3</vt:lpstr>
      <vt:lpstr>Музей-панорама  «Сталинградская битва»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МОУ ДОД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 экскурсия в  «Музей-заповедник «Сталинградская Битва» «ПАМЯТНИКИ СТАЛИНГРАДСКОЙ БИТВЫ»</dc:title>
  <dc:creator>Главбух</dc:creator>
  <cp:lastModifiedBy>Главбух</cp:lastModifiedBy>
  <cp:revision>51</cp:revision>
  <dcterms:created xsi:type="dcterms:W3CDTF">2014-07-15T16:58:12Z</dcterms:created>
  <dcterms:modified xsi:type="dcterms:W3CDTF">2014-07-20T20:37:16Z</dcterms:modified>
</cp:coreProperties>
</file>